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5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hyperlink" Target="https://www.fundaciontelefonica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hyperlink" Target="https://espacio.fundaciontelefonica.com/agenda/exposiciones/" TargetMode="External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hyperlink" Target="https://espacio.fundaciontelefonica.com/" TargetMode="External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fundaciontelefonica.com/empleabilidad/formacion-online/" TargetMode="External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hyperlink" Target="https://www.fundaciontelefonica.com/cultura-digital/" TargetMode="External"/><Relationship Id="rId12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ndaciontelefonica.com/educacion/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ndaciontelefonica.com/empleabilidad/conecta-empleo/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oletines.fundaciontelefonica.com/institucional/boletin-empleabilidad-marzo/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9869" r="961" b="8323"/>
          <a:stretch/>
        </p:blipFill>
        <p:spPr>
          <a:xfrm>
            <a:off x="-1" y="0"/>
            <a:ext cx="3941381" cy="222293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-1" t="8944" r="-651" b="5065"/>
          <a:stretch/>
        </p:blipFill>
        <p:spPr>
          <a:xfrm>
            <a:off x="-1" y="2222937"/>
            <a:ext cx="3941381" cy="252248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t="8744" r="786" b="4643"/>
          <a:stretch/>
        </p:blipFill>
        <p:spPr>
          <a:xfrm>
            <a:off x="-1" y="4745419"/>
            <a:ext cx="3941381" cy="211258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5"/>
          <a:srcRect l="904" t="9112" r="-34111" b="7455"/>
          <a:stretch/>
        </p:blipFill>
        <p:spPr>
          <a:xfrm>
            <a:off x="3941380" y="-474"/>
            <a:ext cx="4524702" cy="436704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6"/>
          <a:srcRect l="108" t="8971" r="162" b="5093"/>
          <a:stretch/>
        </p:blipFill>
        <p:spPr>
          <a:xfrm>
            <a:off x="3913792" y="4366575"/>
            <a:ext cx="3373823" cy="249142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7"/>
          <a:srcRect l="108" t="9374" b="5066"/>
          <a:stretch/>
        </p:blipFill>
        <p:spPr>
          <a:xfrm>
            <a:off x="7287615" y="-6443"/>
            <a:ext cx="3121573" cy="247424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/>
          <a:srcRect t="9794" r="864" b="8641"/>
          <a:stretch/>
        </p:blipFill>
        <p:spPr>
          <a:xfrm>
            <a:off x="7257393" y="2425795"/>
            <a:ext cx="3121574" cy="22483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497" y="0"/>
            <a:ext cx="3436883" cy="607227"/>
          </a:xfrm>
          <a:solidFill>
            <a:srgbClr val="0070C0"/>
          </a:solidFill>
          <a:ln w="76200">
            <a:solidFill>
              <a:srgbClr val="FFC000"/>
            </a:solidFill>
          </a:ln>
        </p:spPr>
        <p:txBody>
          <a:bodyPr>
            <a:normAutofit/>
          </a:bodyPr>
          <a:lstStyle/>
          <a:p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https://www.fundaciontelefonica.com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/</a:t>
            </a:r>
            <a:endParaRPr lang="es-E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10"/>
          <a:srcRect l="1" t="8943" r="484" b="5281"/>
          <a:stretch/>
        </p:blipFill>
        <p:spPr>
          <a:xfrm>
            <a:off x="7253450" y="4674174"/>
            <a:ext cx="3129459" cy="2208118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11"/>
          <a:srcRect l="54" t="9585" r="2262" b="4685"/>
          <a:stretch/>
        </p:blipFill>
        <p:spPr>
          <a:xfrm>
            <a:off x="10378967" y="-474"/>
            <a:ext cx="1813033" cy="408326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12"/>
          <a:srcRect l="-485" t="11746" r="1456" b="4419"/>
          <a:stretch/>
        </p:blipFill>
        <p:spPr>
          <a:xfrm>
            <a:off x="10263353" y="2603153"/>
            <a:ext cx="1928648" cy="428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25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-164" t="14489" r="490" b="4901"/>
          <a:stretch/>
        </p:blipFill>
        <p:spPr>
          <a:xfrm>
            <a:off x="2308441" y="-1"/>
            <a:ext cx="2477815" cy="26245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13039" r="1131" b="5064"/>
          <a:stretch/>
        </p:blipFill>
        <p:spPr>
          <a:xfrm>
            <a:off x="2" y="0"/>
            <a:ext cx="2312272" cy="27130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-378" t="14547" r="2424" b="5064"/>
          <a:stretch/>
        </p:blipFill>
        <p:spPr>
          <a:xfrm>
            <a:off x="1" y="2624583"/>
            <a:ext cx="2456791" cy="20475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1401" t="13901" r="3879" b="5063"/>
          <a:stretch/>
        </p:blipFill>
        <p:spPr>
          <a:xfrm>
            <a:off x="-22423" y="4672097"/>
            <a:ext cx="2601309" cy="21859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t="13901" b="4848"/>
          <a:stretch/>
        </p:blipFill>
        <p:spPr>
          <a:xfrm>
            <a:off x="2394268" y="2624583"/>
            <a:ext cx="2477815" cy="20475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-647" t="13578" r="809" b="4848"/>
          <a:stretch/>
        </p:blipFill>
        <p:spPr>
          <a:xfrm>
            <a:off x="2529051" y="4672097"/>
            <a:ext cx="2333297" cy="218590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l="269" t="13469" b="5065"/>
          <a:stretch/>
        </p:blipFill>
        <p:spPr>
          <a:xfrm>
            <a:off x="4725909" y="-14336"/>
            <a:ext cx="2477815" cy="26389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1958" y="1"/>
            <a:ext cx="5029201" cy="453018"/>
          </a:xfrm>
          <a:solidFill>
            <a:srgbClr val="FF0000"/>
          </a:solidFill>
          <a:ln w="76200">
            <a:solidFill>
              <a:srgbClr val="FFC000"/>
            </a:solidFill>
          </a:ln>
        </p:spPr>
        <p:txBody>
          <a:bodyPr>
            <a:normAutofit/>
          </a:bodyPr>
          <a:lstStyle/>
          <a:p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https://espacio.fundaciontelefonica.com/agenda/exposiciones/</a:t>
            </a:r>
            <a:endParaRPr lang="es-E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0"/>
          <a:srcRect l="-1025" t="8513" r="-1" b="5173"/>
          <a:stretch/>
        </p:blipFill>
        <p:spPr>
          <a:xfrm>
            <a:off x="4846781" y="2504562"/>
            <a:ext cx="2388256" cy="21832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1"/>
          <a:srcRect l="269" t="13686" b="4634"/>
          <a:stretch/>
        </p:blipFill>
        <p:spPr>
          <a:xfrm>
            <a:off x="4839993" y="4657760"/>
            <a:ext cx="2623663" cy="218590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2"/>
          <a:srcRect l="-216" t="14116" r="-323" b="4418"/>
          <a:stretch/>
        </p:blipFill>
        <p:spPr>
          <a:xfrm>
            <a:off x="7173704" y="14336"/>
            <a:ext cx="2674481" cy="262458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3"/>
          <a:srcRect l="-325" t="13938" r="-162" b="5024"/>
          <a:stretch/>
        </p:blipFill>
        <p:spPr>
          <a:xfrm>
            <a:off x="7219470" y="2684219"/>
            <a:ext cx="2626057" cy="206528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4"/>
          <a:srcRect l="-650" t="13334" r="-325" b="4931"/>
          <a:stretch/>
        </p:blipFill>
        <p:spPr>
          <a:xfrm>
            <a:off x="7282142" y="4672096"/>
            <a:ext cx="2609151" cy="218590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5"/>
          <a:srcRect t="14655" r="-494" b="5565"/>
          <a:stretch/>
        </p:blipFill>
        <p:spPr>
          <a:xfrm>
            <a:off x="9845527" y="-45452"/>
            <a:ext cx="2373835" cy="260681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16"/>
          <a:srcRect l="268" t="13686" r="322" b="5280"/>
          <a:stretch/>
        </p:blipFill>
        <p:spPr>
          <a:xfrm>
            <a:off x="9845527" y="2713043"/>
            <a:ext cx="2357122" cy="195905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17"/>
          <a:srcRect l="-216" t="14116" r="486" b="4958"/>
          <a:stretch/>
        </p:blipFill>
        <p:spPr>
          <a:xfrm>
            <a:off x="9845527" y="4672096"/>
            <a:ext cx="2346473" cy="21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1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38" t="9730" b="4866"/>
          <a:stretch/>
        </p:blipFill>
        <p:spPr>
          <a:xfrm>
            <a:off x="-1" y="0"/>
            <a:ext cx="2543949" cy="17456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915" t="8836" r="-161" b="4850"/>
          <a:stretch/>
        </p:blipFill>
        <p:spPr>
          <a:xfrm>
            <a:off x="-7311" y="1716811"/>
            <a:ext cx="2551259" cy="18369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69" t="9483" b="5388"/>
          <a:stretch/>
        </p:blipFill>
        <p:spPr>
          <a:xfrm>
            <a:off x="-50095" y="3539520"/>
            <a:ext cx="2594043" cy="18840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322" t="9052" r="-1293" b="5065"/>
          <a:stretch/>
        </p:blipFill>
        <p:spPr>
          <a:xfrm>
            <a:off x="9026" y="5423556"/>
            <a:ext cx="2551831" cy="143444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269" t="9161" b="4633"/>
          <a:stretch/>
        </p:blipFill>
        <p:spPr>
          <a:xfrm>
            <a:off x="2551258" y="-1"/>
            <a:ext cx="2394815" cy="17462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l="270" t="9375" r="162" b="4849"/>
          <a:stretch/>
        </p:blipFill>
        <p:spPr>
          <a:xfrm>
            <a:off x="2474751" y="1745674"/>
            <a:ext cx="2471322" cy="1793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/>
          <a:srcRect l="916" t="9161" b="4418"/>
          <a:stretch/>
        </p:blipFill>
        <p:spPr>
          <a:xfrm>
            <a:off x="2526784" y="3513481"/>
            <a:ext cx="2419290" cy="192429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9"/>
          <a:srcRect l="-216" t="9375" r="1" b="5496"/>
          <a:stretch/>
        </p:blipFill>
        <p:spPr>
          <a:xfrm>
            <a:off x="2491787" y="5419410"/>
            <a:ext cx="2437250" cy="146214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0"/>
          <a:srcRect l="-54" t="9113" b="4896"/>
          <a:stretch/>
        </p:blipFill>
        <p:spPr>
          <a:xfrm>
            <a:off x="4946074" y="0"/>
            <a:ext cx="2331384" cy="171681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1"/>
          <a:srcRect l="-54" t="8944" b="5065"/>
          <a:stretch/>
        </p:blipFill>
        <p:spPr>
          <a:xfrm>
            <a:off x="4929037" y="1737770"/>
            <a:ext cx="2348421" cy="18211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634" y="1"/>
            <a:ext cx="4721771" cy="441433"/>
          </a:xfrm>
          <a:solidFill>
            <a:schemeClr val="accent4">
              <a:lumMod val="75000"/>
            </a:schemeClr>
          </a:solidFill>
          <a:ln w="76200"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 algn="just"/>
            <a:r>
              <a:rPr lang="es-ES" sz="1400" b="1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https://espacio.fundaciontelefonica.com/</a:t>
            </a:r>
            <a:endParaRPr lang="es-E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3"/>
          <a:srcRect l="-350" t="9023" r="1265" b="4769"/>
          <a:stretch/>
        </p:blipFill>
        <p:spPr>
          <a:xfrm>
            <a:off x="4929037" y="3513481"/>
            <a:ext cx="2348421" cy="192429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4"/>
          <a:srcRect l="620" t="8470" r="943" b="4676"/>
          <a:stretch/>
        </p:blipFill>
        <p:spPr>
          <a:xfrm>
            <a:off x="4929037" y="5419410"/>
            <a:ext cx="2348421" cy="142022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15"/>
          <a:srcRect l="-568" t="8916" r="-1" b="6710"/>
          <a:stretch/>
        </p:blipFill>
        <p:spPr>
          <a:xfrm>
            <a:off x="7277458" y="1"/>
            <a:ext cx="4914542" cy="102189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16"/>
          <a:srcRect l="71" t="9944" r="-1" b="4545"/>
          <a:stretch/>
        </p:blipFill>
        <p:spPr>
          <a:xfrm>
            <a:off x="7222440" y="1042856"/>
            <a:ext cx="4902390" cy="134791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17"/>
          <a:srcRect l="498" t="9091" b="8522"/>
          <a:stretch/>
        </p:blipFill>
        <p:spPr>
          <a:xfrm>
            <a:off x="7277455" y="2431135"/>
            <a:ext cx="4902391" cy="12559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18"/>
          <a:srcRect t="8807" b="4829"/>
          <a:stretch/>
        </p:blipFill>
        <p:spPr>
          <a:xfrm>
            <a:off x="7222440" y="3764820"/>
            <a:ext cx="4914542" cy="133152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19"/>
          <a:srcRect l="71" t="9091" r="-1" b="5398"/>
          <a:stretch/>
        </p:blipFill>
        <p:spPr>
          <a:xfrm>
            <a:off x="7239269" y="5096340"/>
            <a:ext cx="4897713" cy="91775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0"/>
          <a:srcRect l="636" t="9621" b="4867"/>
          <a:stretch/>
        </p:blipFill>
        <p:spPr>
          <a:xfrm>
            <a:off x="7277455" y="5852160"/>
            <a:ext cx="4902390" cy="9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1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9807" b="4848"/>
          <a:stretch/>
        </p:blipFill>
        <p:spPr>
          <a:xfrm>
            <a:off x="0" y="1"/>
            <a:ext cx="4004441" cy="34999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-487" t="10237" r="649" b="5281"/>
          <a:stretch/>
        </p:blipFill>
        <p:spPr>
          <a:xfrm>
            <a:off x="0" y="3373821"/>
            <a:ext cx="4004441" cy="34841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017" t="3988" r="647" b="5711"/>
          <a:stretch/>
        </p:blipFill>
        <p:spPr>
          <a:xfrm>
            <a:off x="4004441" y="2"/>
            <a:ext cx="4540469" cy="338958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0882" y="15766"/>
            <a:ext cx="6668814" cy="520262"/>
          </a:xfrm>
          <a:solidFill>
            <a:schemeClr val="accent5">
              <a:lumMod val="75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s-ES" sz="1400" b="1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https://www.fundaciontelefonica.com/empleabilidad/formacion-online/</a:t>
            </a:r>
            <a:endParaRPr lang="es-E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/>
          <a:srcRect l="271" t="4722" r="323" b="5151"/>
          <a:stretch/>
        </p:blipFill>
        <p:spPr>
          <a:xfrm>
            <a:off x="4004441" y="3389587"/>
            <a:ext cx="4540469" cy="34684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/>
          <a:srcRect l="1079" t="4202" r="647" b="5281"/>
          <a:stretch/>
        </p:blipFill>
        <p:spPr>
          <a:xfrm>
            <a:off x="8544910" y="0"/>
            <a:ext cx="3647090" cy="24909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-163" t="9200" r="974" b="5087"/>
          <a:stretch/>
        </p:blipFill>
        <p:spPr>
          <a:xfrm>
            <a:off x="8544911" y="2134569"/>
            <a:ext cx="3647090" cy="28201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9"/>
          <a:srcRect l="108" t="11314" r="1131" b="5064"/>
          <a:stretch/>
        </p:blipFill>
        <p:spPr>
          <a:xfrm>
            <a:off x="8544910" y="2490953"/>
            <a:ext cx="3647090" cy="43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31" t="8943" r="646" b="5281"/>
          <a:stretch/>
        </p:blipFill>
        <p:spPr>
          <a:xfrm>
            <a:off x="1" y="1"/>
            <a:ext cx="3894082" cy="20139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08" t="9375" r="1454" b="4849"/>
          <a:stretch/>
        </p:blipFill>
        <p:spPr>
          <a:xfrm>
            <a:off x="9857" y="2191406"/>
            <a:ext cx="3995240" cy="21911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-162" t="5496" r="1563" b="4526"/>
          <a:stretch/>
        </p:blipFill>
        <p:spPr>
          <a:xfrm>
            <a:off x="2" y="4382559"/>
            <a:ext cx="4030714" cy="24754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-215" t="6573" r="1778" b="4633"/>
          <a:stretch/>
        </p:blipFill>
        <p:spPr>
          <a:xfrm>
            <a:off x="3911819" y="-2"/>
            <a:ext cx="4272454" cy="195492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1239" t="10022" b="5496"/>
          <a:stretch/>
        </p:blipFill>
        <p:spPr>
          <a:xfrm>
            <a:off x="4038599" y="1789386"/>
            <a:ext cx="4145674" cy="26643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5476" y="0"/>
            <a:ext cx="5801710" cy="764882"/>
          </a:xfrm>
          <a:solidFill>
            <a:schemeClr val="accent5">
              <a:lumMod val="60000"/>
              <a:lumOff val="40000"/>
            </a:schemeClr>
          </a:solidFill>
          <a:ln w="76200">
            <a:solidFill>
              <a:srgbClr val="7030A0"/>
            </a:solidFill>
          </a:ln>
        </p:spPr>
        <p:txBody>
          <a:bodyPr>
            <a:normAutofit/>
          </a:bodyPr>
          <a:lstStyle/>
          <a:p>
            <a:r>
              <a:rPr lang="es-ES" sz="1400" b="1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https://www.fundaciontelefonica.com/cultura-digital</a:t>
            </a:r>
            <a:r>
              <a:rPr lang="es-ES" sz="1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/</a:t>
            </a:r>
            <a:endParaRPr lang="es-E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l="2210" t="4849" r="1131" b="6358"/>
          <a:stretch/>
        </p:blipFill>
        <p:spPr>
          <a:xfrm>
            <a:off x="4005097" y="4382560"/>
            <a:ext cx="4179176" cy="24754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9"/>
          <a:srcRect l="-861" t="4741" r="-162" b="5065"/>
          <a:stretch/>
        </p:blipFill>
        <p:spPr>
          <a:xfrm>
            <a:off x="8071945" y="0"/>
            <a:ext cx="4120054" cy="20139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0"/>
          <a:srcRect l="431" t="4972" b="5304"/>
          <a:stretch/>
        </p:blipFill>
        <p:spPr>
          <a:xfrm>
            <a:off x="8105448" y="2013967"/>
            <a:ext cx="4112171" cy="182620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1"/>
          <a:srcRect l="323" t="8621" r="-323" b="5495"/>
          <a:stretch/>
        </p:blipFill>
        <p:spPr>
          <a:xfrm>
            <a:off x="8071945" y="3770488"/>
            <a:ext cx="4112172" cy="20836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2"/>
          <a:srcRect l="-54" t="11961" r="970" b="4850"/>
          <a:stretch/>
        </p:blipFill>
        <p:spPr>
          <a:xfrm>
            <a:off x="8105448" y="4578472"/>
            <a:ext cx="4086552" cy="230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1132" t="9268" r="647" b="5065"/>
          <a:stretch/>
        </p:blipFill>
        <p:spPr>
          <a:xfrm>
            <a:off x="0" y="1"/>
            <a:ext cx="3563007" cy="25382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0" t="8944" r="1455" b="4850"/>
          <a:stretch/>
        </p:blipFill>
        <p:spPr>
          <a:xfrm>
            <a:off x="0" y="2538248"/>
            <a:ext cx="3563007" cy="21756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200" t="8729" r="964" b="5281"/>
          <a:stretch/>
        </p:blipFill>
        <p:spPr>
          <a:xfrm>
            <a:off x="0" y="4713890"/>
            <a:ext cx="3563005" cy="21441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1616" t="8513" r="1132" b="5603"/>
          <a:stretch/>
        </p:blipFill>
        <p:spPr>
          <a:xfrm>
            <a:off x="3563008" y="0"/>
            <a:ext cx="4382814" cy="256978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4627" y="0"/>
            <a:ext cx="5856889" cy="788276"/>
          </a:xfr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algn="just"/>
            <a:br>
              <a:rPr lang="es-ES" sz="1200" b="1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</a:b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https://www.fundaciontelefonica.com/educacion/</a:t>
            </a:r>
            <a:endParaRPr lang="es-E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-53" t="8836" r="488" b="4634"/>
          <a:stretch/>
        </p:blipFill>
        <p:spPr>
          <a:xfrm>
            <a:off x="3563007" y="2569780"/>
            <a:ext cx="4382815" cy="21756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8"/>
          <a:srcRect l="-162" t="8782" b="4499"/>
          <a:stretch/>
        </p:blipFill>
        <p:spPr>
          <a:xfrm>
            <a:off x="3563006" y="4713889"/>
            <a:ext cx="4382816" cy="21441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9"/>
          <a:srcRect l="-216" t="8944" r="162" b="6143"/>
          <a:stretch/>
        </p:blipFill>
        <p:spPr>
          <a:xfrm>
            <a:off x="7945822" y="1"/>
            <a:ext cx="4246178" cy="29323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0"/>
          <a:srcRect l="54" t="18535" r="1670" b="5819"/>
          <a:stretch/>
        </p:blipFill>
        <p:spPr>
          <a:xfrm>
            <a:off x="7945821" y="2932386"/>
            <a:ext cx="4099032" cy="258554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11"/>
          <a:srcRect t="11961" r="1131" b="8082"/>
          <a:stretch/>
        </p:blipFill>
        <p:spPr>
          <a:xfrm>
            <a:off x="7945820" y="2932386"/>
            <a:ext cx="4246180" cy="39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39" t="15840" r="1132" b="7866"/>
          <a:stretch/>
        </p:blipFill>
        <p:spPr>
          <a:xfrm>
            <a:off x="0" y="37926"/>
            <a:ext cx="4454381" cy="26106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-215" t="9590" r="1617" b="5495"/>
          <a:stretch/>
        </p:blipFill>
        <p:spPr>
          <a:xfrm>
            <a:off x="0" y="2546130"/>
            <a:ext cx="4454381" cy="21756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-54" t="9161" r="1616" b="5280"/>
          <a:stretch/>
        </p:blipFill>
        <p:spPr>
          <a:xfrm>
            <a:off x="0" y="4721772"/>
            <a:ext cx="4486058" cy="21362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-377" t="8729" r="2586" b="4849"/>
          <a:stretch/>
        </p:blipFill>
        <p:spPr>
          <a:xfrm>
            <a:off x="4454381" y="37924"/>
            <a:ext cx="4486059" cy="26106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9350" y="37925"/>
            <a:ext cx="7283671" cy="670289"/>
          </a:xfrm>
          <a:solidFill>
            <a:schemeClr val="accent5"/>
          </a:solidFill>
          <a:ln w="76200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https://www.fundaciontelefonica.com/empleabilidad/conecta-empleo/</a:t>
            </a:r>
            <a:endParaRPr lang="es-E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/>
          <a:srcRect l="752" t="9375" r="1289" b="6358"/>
          <a:stretch/>
        </p:blipFill>
        <p:spPr>
          <a:xfrm>
            <a:off x="4454381" y="2546130"/>
            <a:ext cx="4445875" cy="217564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1886" t="10237" r="-646" b="5281"/>
          <a:stretch/>
        </p:blipFill>
        <p:spPr>
          <a:xfrm>
            <a:off x="4454382" y="4674730"/>
            <a:ext cx="4486058" cy="21832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9"/>
          <a:srcRect t="11530" r="1078" b="5712"/>
          <a:stretch/>
        </p:blipFill>
        <p:spPr>
          <a:xfrm>
            <a:off x="8900256" y="-1"/>
            <a:ext cx="3291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558" t="11221" r="20546" b="6245"/>
          <a:stretch/>
        </p:blipFill>
        <p:spPr>
          <a:xfrm>
            <a:off x="0" y="-37227"/>
            <a:ext cx="5596758" cy="38384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2737" t="10287" r="48168" b="6753"/>
          <a:stretch/>
        </p:blipFill>
        <p:spPr>
          <a:xfrm>
            <a:off x="-1" y="3801241"/>
            <a:ext cx="5596757" cy="31180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2737" t="10452" r="48006" b="4685"/>
          <a:stretch/>
        </p:blipFill>
        <p:spPr>
          <a:xfrm>
            <a:off x="5596759" y="18611"/>
            <a:ext cx="6595240" cy="384394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22090" t="9806" r="26023" b="13039"/>
          <a:stretch/>
        </p:blipFill>
        <p:spPr>
          <a:xfrm>
            <a:off x="5596759" y="3801240"/>
            <a:ext cx="6595241" cy="305676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61586" y="4373836"/>
            <a:ext cx="2858814" cy="71842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5957" y="18611"/>
            <a:ext cx="6794850" cy="551792"/>
          </a:xfrm>
          <a:solidFill>
            <a:schemeClr val="accent5">
              <a:lumMod val="75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s-ES" sz="12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https://boletines.fundaciontelefonica.com/institucional/boletin-empleabilidad-marzo/</a:t>
            </a:r>
            <a:br>
              <a:rPr lang="es-E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703228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247</TotalTime>
  <Words>86</Words>
  <Application>Microsoft Office PowerPoint</Application>
  <PresentationFormat>Panorámica</PresentationFormat>
  <Paragraphs>12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Estela de condensación</vt:lpstr>
      <vt:lpstr>https://www.fundaciontelefonica.com/</vt:lpstr>
      <vt:lpstr>https://espacio.fundaciontelefonica.com/agenda/exposiciones/</vt:lpstr>
      <vt:lpstr>https://espacio.fundaciontelefonica.com/</vt:lpstr>
      <vt:lpstr>https://www.fundaciontelefonica.com/empleabilidad/formacion-online/</vt:lpstr>
      <vt:lpstr>https://www.fundaciontelefonica.com/cultura-digital/</vt:lpstr>
      <vt:lpstr> https://www.fundaciontelefonica.com/educacion/</vt:lpstr>
      <vt:lpstr>https://www.fundaciontelefonica.com/empleabilidad/conecta-empleo/</vt:lpstr>
      <vt:lpstr>https://boletines.fundaciontelefonica.com/institucional/boletin-empleabilidad-marzo/ </vt:lpstr>
    </vt:vector>
  </TitlesOfParts>
  <Company>UCM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https://boletines.fundaciontelefonica.com/institucional/boletin-empleabilidad-marzo/</dc:title>
  <dc:creator>cpsa5p37</dc:creator>
  <cp:lastModifiedBy>ILEANA DE LAS MERCEDES ADUM RODRIGUEZ</cp:lastModifiedBy>
  <cp:revision>23</cp:revision>
  <dcterms:created xsi:type="dcterms:W3CDTF">2020-03-06T13:42:15Z</dcterms:created>
  <dcterms:modified xsi:type="dcterms:W3CDTF">2025-01-04T23:25:47Z</dcterms:modified>
</cp:coreProperties>
</file>